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1"/>
    <p:restoredTop sz="94693"/>
  </p:normalViewPr>
  <p:slideViewPr>
    <p:cSldViewPr snapToGrid="0">
      <p:cViewPr varScale="1">
        <p:scale>
          <a:sx n="103" d="100"/>
          <a:sy n="103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99F4-3C8F-0B34-7A25-2887FFDB9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201EB-C2F8-B800-956E-2544ED506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22E1-5ABE-54E6-2E1D-981B3DF3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314F5-0A68-6318-6728-42447878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1CC2D-F715-B047-6202-0DE37971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0338-2C98-DFCB-6B4B-2667D0AD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7002B-EB5E-24E7-DB7B-BF5B19E96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453B-41BE-8209-F126-314B357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8FDCE-60BA-3B00-8752-2F88ADC6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FE5C6-0AE1-6BAD-2976-BFFAF36C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1EC5B-38D4-60F2-AC23-F8A14893D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51040-5FB5-525D-D391-CAE6D4FAA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7E7B-9BF0-A4B7-C1B4-E627ED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75BE-E7A6-B3EC-282A-9CF5CD60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2AE7-33E5-B524-BD53-2DFB33B7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7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C8E8-EF0E-7742-F3B4-59268A3A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3AFA-B43B-A4F8-2A47-64AA2FCFC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A798-B007-B708-4E23-5DD13C94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C69DB-15FB-89B7-7EED-69B91089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1109-9548-A06D-CE6D-6725EB0E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FFB7-1967-6C6E-3434-A0C0122E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64619-6851-A7AF-8C77-71CFB5781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9DD5E-7959-1391-E41A-7233839B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799DC-7EA2-86CF-8F1C-2E417485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FCC9-39E5-67D4-0F3E-4F5DD1C1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9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B536-443A-8D95-116A-E4A1FC5A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6C0C6-4F66-74E3-6A74-DBF345793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1284C-559A-A767-DCD0-9CA5475D2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34320-B407-63FE-486B-504AD965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3BF5-78AD-7DC7-B23B-992CA8F0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7D909-2719-D205-ABD0-95BC1F9E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8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AFE2-8A03-8AA4-6B00-84EE9DCB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97E08-3470-7670-6A91-61160EE6C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E65EA-9811-5F7A-0099-B0F7BD14F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C0C00-724E-DB82-C242-EAADF525A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DF758-A0F1-A00C-2086-50DDDC4A9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F9413-77FC-F98F-84B0-5F2C83DC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F4923-C0C2-AFCB-F655-932CAF31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5A64E-0476-18EC-C86D-16D9D61D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0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F3B9-5228-7833-7388-4F2ECADF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66C49-B1A9-55D8-6A9D-8AA37701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F6393-F493-6E4E-005C-BE55C99E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F4900-AEC5-4F18-B2E0-D2E4FE44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8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545ED-4CDA-6479-B808-5074B612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011C-D6E4-F050-6CD9-AB3A57AD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E6D1-4C14-E185-440E-43938FEC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5B7A-4B74-1773-AD42-8D7C67D6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4A68-96CA-9E96-C2E9-3F238D29F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1E69B-86E8-9327-4534-A1324C66C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CBE0A-881B-E7CC-57C0-4D34EDA9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03516-FF60-B8CC-8C87-00E5A15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3E911-6F80-1D42-B84E-0639AEE7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4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9211-15ED-4EB9-372A-5CEEBFEE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13E86-7F39-4ED5-0B2C-02A2F21CB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9704E-7EDE-BCBB-37A3-C95ED2EE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2562B-E01B-5B6F-E4AC-5B4B9690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B4430-3C09-CEC1-CF95-BC0D7D65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C583B-821E-30BF-BFAE-CA80260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5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7B59E-6E4F-8D41-B004-AB149270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6C7A7-99D0-0D4A-383F-4EFC7FE2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AE46-704B-1FE9-2A9D-C4A6B5FF5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31CBB-5D29-CC43-94FE-7A2B285C410F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4B77-4D18-6F0E-1B21-7A0CF9C1B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B5A9-FB19-89D6-75DD-F8E11084C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F358-BA17-8497-2087-BD9448A22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CA – Exam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61F62-DD27-F968-0292-5AC1C6EBA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6CFC6-C2C7-C47C-BB4B-1053735F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140" y="2674598"/>
            <a:ext cx="7772400" cy="25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8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37A25-654B-C788-BA3B-DCF0B4B95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90D0-9740-6BFC-0DF8-F5EC3ADE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D1017-8434-3289-C519-16371A1B4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20D22-54CB-D723-8DC2-62C31D70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3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8AE6B-E32D-79B5-131A-E67261AF9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7AF8-230B-1B37-61BC-F9595CD9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49B79-E420-1E40-6887-A09D64247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5FDB63-9832-2BA9-5FD8-573EF856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3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E6918-326F-0480-51D4-CF151597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39F20-350D-E4EC-D292-267450DE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3FA76-57C9-A219-8CCB-2E4CD05E4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FB62E-FE70-C663-9EF2-92D8F0D6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D5A13-EEE4-723B-09D2-28D2A49CF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E84F-1D83-239C-A1D4-DB72E365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827B4-BEB9-EE15-5473-80F917702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D653D-A149-F85E-3DF0-3C8BEE28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48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0EEE-7344-9AE5-99A7-BFFBA457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AFAE-F2A2-9867-C73E-5EA1DD7E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33A6-A473-82EB-F6DB-4EDCEF44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C7371-E769-2450-7B76-873E847B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4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A3EC-B8EF-CF2E-D8FE-35EF95B6C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718A-B630-4D61-43C6-B26DCF33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C307D-8607-7AF5-78B2-5E2EF8BF2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F5BFA-0A08-D730-FB68-779EF2079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1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A15BB-3A5D-5665-FD24-6EFF242C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06E68-52E8-797B-5D79-0728A999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FE9F0-9407-D4EB-22E1-87788C76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38014-F9A9-1DBE-0762-18D756F1D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0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03454-7E33-8CAE-5306-EB45A5922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2A41-7D92-81F9-4A67-85D7A8B55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1E20-647E-BEEE-67E1-19BDE231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C1FAB-3017-4D20-C095-9201A906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7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0027-0F49-9934-05B5-39453C5C9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A721-256B-0420-BD74-AE427661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AE0A7-EE6E-7317-F2F3-F0110B38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47754-40FD-D673-3353-EE3B136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01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86F79-6C11-6C3C-132B-7DF24A724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A5C5-8522-374E-EBFA-BC5EE1E0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777D-0D14-3BE1-6DCA-45CED927A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ABC35-8699-B886-75FD-AD47E435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2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4608-950A-381E-B8EC-085205A4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A2A6AA-FBDF-C5FE-921E-66399750A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491" y="0"/>
            <a:ext cx="7404714" cy="5910653"/>
          </a:xfrm>
        </p:spPr>
      </p:pic>
    </p:spTree>
    <p:extLst>
      <p:ext uri="{BB962C8B-B14F-4D97-AF65-F5344CB8AC3E}">
        <p14:creationId xmlns:p14="http://schemas.microsoft.com/office/powerpoint/2010/main" val="3961237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E519E-5947-7E36-0B9F-1A232488D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8621-C0A2-01EA-51A7-3D6B2F8D1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43E33-882E-B471-35A0-20C36677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127ED-2E3D-B4E5-DDA0-5654C659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74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8CCFD-4AAE-BB4E-64A0-86881C940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E056-9B00-7BD0-E74A-713B68C9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4DFEE-DD52-3A04-A371-B2FC66A19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87CF0-9C10-3244-3D15-DCD25D7C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66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027CA-E0FA-77E4-9EAA-18BFFAA02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3DA42-F2C1-A1D1-4F2B-30CBE1E0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34AB3-300B-FC46-8843-FA44FD4B2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91266-17F5-48C4-6A40-71E9DE90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62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F55F-5684-DFBC-881A-4B5AF9B0A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4EEC-EDBC-7D79-5932-E21B8CCC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1FA77-D8AB-93A9-FBC0-05081BEA7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024DE-7D02-FF3B-0DA5-CD76C393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6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FD2EB-FAF6-90AE-38B5-D389CC3BE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1D0C-53E8-D4CD-76CC-C30B3D72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28B8-DDE1-A82F-D08B-BF24B718C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2AF9F-400D-DF59-8817-9E32FB374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163E5-5BA0-34FF-732D-91D04ECF5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884B-FC1D-4BC7-87DE-03F4DE33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D82D-D329-7DE7-730B-68F8D54BE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793CD-7C41-B739-37B5-91549F721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85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CF11F-05C6-D109-5442-5976E6FF8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0C9B-F01F-6FA7-00DC-2962C98C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09B86-EC73-349B-5B0C-C9915155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C2B85-373C-CBAE-0497-E6D383467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257" y="0"/>
            <a:ext cx="5695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70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52C48-0692-091F-A149-8B89E7CE7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C72B-18FB-E627-9E7A-A0AA5394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4B7F7-1370-77AF-F4BE-79705A97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B23A5-438E-62AC-36B3-3835647A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7" y="0"/>
            <a:ext cx="7772400" cy="618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26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D8ED-A813-99C5-92CE-3E43AC878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BF054-6D97-4847-C48D-F301AC7D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DBEC-63F5-AB2E-DE06-75D1400C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7C27B-C44D-108A-5F18-D3F7D998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453" y="0"/>
            <a:ext cx="5793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68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71127-AE98-5511-4A62-6963C794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30F8-73DB-6F7C-1BF8-2872527D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8031-B4F5-4D6F-9282-35DD3CEAC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DB32F-8D89-6E5D-DB85-85A4AC73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453" y="0"/>
            <a:ext cx="5793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0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864F4-3B5E-E70D-8C6D-9EC12A17B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075BE-FEC6-25BF-6B09-562453744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9E3E1-06E0-64CB-D153-6BAA2C855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A2751-8DC6-DEEF-A990-B934DD7D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6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0249C-F4EB-3B5E-1712-DC315FFFB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BC50-B0AD-27E5-7241-6E244520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1F577-DB83-F78A-FCEB-AA71CE268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7748B-D085-8149-C100-885AEB30F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20" y="0"/>
            <a:ext cx="7772400" cy="612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6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4811C-BE1D-D26B-0E41-CCD736615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890B-EE56-A489-76EF-B2D396CF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64D2F-BF17-DB20-8AA4-E7674F901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68D9F-F6B5-C9BB-41F3-DC68378DF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84" y="0"/>
            <a:ext cx="4293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25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7E481-B733-B436-7FDE-9B33AAB5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1926-2164-7C77-AA3F-5C10F444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535D8-6EF9-3FE6-924C-69BF75A0A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86C65-C32F-661E-0B46-B4F6A9A9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76" y="0"/>
            <a:ext cx="6663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90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6921-4F18-251C-3AD6-01459999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F571-AEDB-2F00-E0CA-291583C0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51AF4-0970-30AD-36DF-0AF096303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C6938-77BC-6CD3-A1F5-FE25E7CDB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07" y="0"/>
            <a:ext cx="638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09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20F40-B19A-53BA-0009-DE6A3A83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13C9-71CF-AD7D-3F27-D8C533C3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69E3D-EBE3-6123-0B11-4F90D81F6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60712-F48C-00A8-B1E3-8B99AD61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07" y="0"/>
            <a:ext cx="638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42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BDDC6-6FDC-F616-D58F-12A6557EE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33AD-9E3B-04B4-0266-E6803E18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CBED5-42D1-151A-6AE8-153EE5AC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CAB98-1694-9992-D0D7-972203B9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07" y="0"/>
            <a:ext cx="6382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35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7C581-2206-39E2-28F1-95012EC61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DFBB-6196-34DA-E079-AE03FAEF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7FC66-65A0-872D-398D-B39676C4F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47B65-867D-E97F-E9E1-88D91BFD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53" y="0"/>
            <a:ext cx="7772400" cy="611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79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E6629-8722-33E0-9907-92B4A5613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C7170-5152-808C-4F88-3D05F0EF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C7B53-371D-906E-B425-96B8176E7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91021-D7BB-3160-EAF8-CD10FF44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047" y="0"/>
            <a:ext cx="578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86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60ADF-EF0C-2368-E2AA-F4624482E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65E2-51F4-7B99-FCD9-A2E8C957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D1FA9-E1AC-5F26-B5E2-8C6AFA40F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114A2-B22C-512E-937E-AA3B14BCD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047" y="0"/>
            <a:ext cx="578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02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EBFF7-5065-292D-9253-7757804EE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D01E-87CD-8A2C-7738-09082EDA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1A3A-2BE2-09E3-DF2D-D0BE3D9EC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B4B76-A2CD-6CBA-85E9-DE3928C3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047" y="0"/>
            <a:ext cx="578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0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0D78A-193F-9C00-FE16-9C155FB94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9972-33DE-466F-9422-190BE056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06EA-7D1A-AAF6-DBAE-7D8BB0D69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0D9D2-0DE3-B2E8-7064-4A30BA42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47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F113F-C94A-A4E5-639D-7567DE9A4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8093-083B-3BD2-0D05-BF005078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1DDBA-E194-DDBE-4EF6-36B8A390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C74B8-D150-EFA6-4218-F4C7C012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04" y="0"/>
            <a:ext cx="7772400" cy="61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93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3872C-14AF-3F3A-6AF9-39257F5B8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6D07E-EB48-7C08-C1C3-D5FB67FE7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F94E4-B373-6247-5338-105FDFF6A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4B255-1CCF-D905-8998-6B79C3BEF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41" y="0"/>
            <a:ext cx="5863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10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13B-6553-5E57-BCD4-68E7AD1C1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75C4-C680-76DC-C993-CA339E19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DCED7-12FE-3033-8797-ECBD82AC1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98652-596A-7FC5-0BE8-B62BF3D7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41" y="0"/>
            <a:ext cx="5863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60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5117B-2D30-70A0-3E45-E18A7F060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D54F-2927-CF02-0C72-22BD3E1C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FB622-2668-4AA7-88E1-D2F53B045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1399B-1C06-AC5D-9258-39267ECC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41" y="0"/>
            <a:ext cx="5863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64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A074-DA0A-2D6B-5928-339C69A1F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FA7C-2D2F-0A83-AD71-95454D96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7E4D5-9E55-0144-1DE6-2598F289D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541A6-5334-5F65-EDDD-2F9F8AC7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41" y="0"/>
            <a:ext cx="5863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62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24F72-B3F5-9DC4-355B-1F069705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911F-BFE5-E858-C5C1-4001DAFE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D62D-F1DB-8794-EE60-F0283438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39FB7-F1E1-3EEE-38C1-77C9F96A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41" y="0"/>
            <a:ext cx="5863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1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B7BD0-3AA4-316D-ACEB-D7191BEB1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FB42-6F4F-969A-9F15-2C6ECFD2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494F-B036-30A6-F610-15FFBC065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772B4-09EC-C65B-7306-B7444912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41" y="0"/>
            <a:ext cx="5863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2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CCBA6-8084-3322-FBF3-EDFD18D81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4C36-D192-7375-611B-D61BC6FF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F7B04-D4C4-0B65-C8B1-1CCE6EE89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2D363-7C3B-8C87-2D85-41D34FDB5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3E4FE-F9EB-6E20-320E-38570FFBA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17CD-FABA-59CA-6B0D-A0865CBB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E080-6F0C-EACC-CB65-942D35A8B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D21CD-84C6-FD9E-8D64-10987A14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6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1DAEF-AD34-75B4-C7BE-45B3661BF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8FCEA-ECD8-72B0-4857-A6CF46B7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5FF29-3E6A-A279-293B-C0526FCC3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6B7A3-2907-DE56-B7EE-F1537136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8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0F762-2685-0D40-27ED-75B75FC5A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4432-1E50-B5B7-7A85-E327200C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1E1E9-889D-63EE-907F-4148661DB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5BC33-0702-0927-1446-FBBFF09A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DF12B-6DB2-C1B3-C6AD-D1225969B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71C6-83C9-03D2-0990-6D16FB49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6A6A-6D6A-B780-2E6F-3F2D7F316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3E8E9-1D70-8F38-11B7-580038E14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36" y="0"/>
            <a:ext cx="7772400" cy="62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5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</Words>
  <Application>Microsoft Macintosh PowerPoint</Application>
  <PresentationFormat>Widescreen</PresentationFormat>
  <Paragraphs>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CA – Exam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Gearhart, Colton</dc:creator>
  <cp:lastModifiedBy>Gearhart, Colton</cp:lastModifiedBy>
  <cp:revision>4</cp:revision>
  <dcterms:created xsi:type="dcterms:W3CDTF">2024-09-08T13:27:22Z</dcterms:created>
  <dcterms:modified xsi:type="dcterms:W3CDTF">2024-11-01T17:53:51Z</dcterms:modified>
</cp:coreProperties>
</file>